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7"/>
  </p:notesMasterIdLst>
  <p:handoutMasterIdLst>
    <p:handoutMasterId r:id="rId8"/>
  </p:handoutMasterIdLst>
  <p:sldIdLst>
    <p:sldId id="263" r:id="rId2"/>
    <p:sldId id="262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B2A"/>
    <a:srgbClr val="273253"/>
    <a:srgbClr val="008FD5"/>
    <a:srgbClr val="000000"/>
    <a:srgbClr val="156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9BEF45-F99F-44C7-AEB1-A8ABE692E981}" v="11" dt="2024-06-11T22:31:53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5284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F96587-91A8-8663-F0C4-011609E5B1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C7FCC-EA7A-2835-1F52-0044263ED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FCECD-D4EC-4ED0-8546-4F7646C069A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FB65A-3629-D9C3-0A83-F03E23B9F2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77ED3-72FB-18F6-3044-EA70EAAE51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41538-AF06-431D-832D-50B71EDE2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32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050F3-F7F5-432B-92EE-B9266C11748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BDD01-D8A8-495E-8A10-55252AEBD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8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C0E8-5E46-F362-01EF-6E616DEC7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796" y="-208032"/>
            <a:ext cx="6775847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4C9D3-67E3-579A-9EC8-077F917D4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796" y="2179568"/>
            <a:ext cx="5241235" cy="1655762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DC41-D3E4-B68F-C62D-90D4AE7D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03A51-FE09-CB59-163A-C6F905A60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05C32-332B-F707-CCD6-01DC27C7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1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479E18-441C-012B-3E03-6B1849540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96" y="2056719"/>
            <a:ext cx="9737708" cy="825630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273253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7113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9F50-55E2-8A8E-B634-EF3AC84A4A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2266" y="941587"/>
            <a:ext cx="9525000" cy="70830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7325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3724B-63F3-9B91-1E86-F908666B75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5478" y="2097291"/>
            <a:ext cx="8961787" cy="4351338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8FD5"/>
              </a:buClr>
              <a:defRPr>
                <a:solidFill>
                  <a:srgbClr val="273253"/>
                </a:solidFill>
              </a:defRPr>
            </a:lvl1pPr>
            <a:lvl2pPr marL="8572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BDB2A"/>
              </a:buClr>
              <a:buFont typeface="Courier New" panose="02070309020205020404" pitchFamily="49" charset="0"/>
              <a:buChar char="o"/>
              <a:tabLst>
                <a:tab pos="857250" algn="l"/>
              </a:tabLst>
              <a:defRPr>
                <a:solidFill>
                  <a:srgbClr val="273253"/>
                </a:solidFill>
              </a:defRPr>
            </a:lvl2pPr>
            <a:lvl3pPr marL="1314450" indent="-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FD5"/>
              </a:buClr>
              <a:defRPr>
                <a:solidFill>
                  <a:srgbClr val="273253"/>
                </a:solidFill>
              </a:defRPr>
            </a:lvl3pPr>
            <a:lvl4pPr>
              <a:spcAft>
                <a:spcPts val="1200"/>
              </a:spcAft>
              <a:defRPr/>
            </a:lvl4pPr>
          </a:lstStyle>
          <a:p>
            <a:pPr lvl="0"/>
            <a:r>
              <a:rPr lang="en-US" dirty="0"/>
              <a:t>Click to edit level 1 bulleted copy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level 2 bulleted copy</a:t>
            </a:r>
          </a:p>
          <a:p>
            <a:pPr lvl="2"/>
            <a:r>
              <a:rPr lang="en-US" dirty="0"/>
              <a:t>Click to edit level 3 bulleted copy</a:t>
            </a:r>
          </a:p>
          <a:p>
            <a:pPr lvl="0"/>
            <a:r>
              <a:rPr lang="en-US" dirty="0"/>
              <a:t>Click to edit level 1 bulleted copy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level 2 bulleted copy</a:t>
            </a:r>
          </a:p>
          <a:p>
            <a:pPr lvl="2"/>
            <a:r>
              <a:rPr lang="en-US" dirty="0"/>
              <a:t>Click to edit level 3 bulleted copy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5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E06A8-9A89-01DD-FACC-D2D3793C9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88369" y="1974574"/>
            <a:ext cx="8410157" cy="3708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E370E3-1DB4-F8FD-CBBB-03BEF7EC90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368" y="705192"/>
            <a:ext cx="8410157" cy="94021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3023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F928D73-3277-EFB2-8394-8FD05DF33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96" y="804396"/>
            <a:ext cx="4416961" cy="1325563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exit title</a:t>
            </a:r>
          </a:p>
        </p:txBody>
      </p:sp>
    </p:spTree>
    <p:extLst>
      <p:ext uri="{BB962C8B-B14F-4D97-AF65-F5344CB8AC3E}">
        <p14:creationId xmlns:p14="http://schemas.microsoft.com/office/powerpoint/2010/main" val="395281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74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6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3" r:id="rId2"/>
    <p:sldLayoutId id="2147483692" r:id="rId3"/>
    <p:sldLayoutId id="2147483699" r:id="rId4"/>
    <p:sldLayoutId id="2147483696" r:id="rId5"/>
    <p:sldLayoutId id="21474836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9626-92C0-D610-4C8D-3ADF59B13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DE8A-8ADD-11EB-C74F-22B3569F53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592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F977-5812-7B89-9C08-F82D973E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91154-A85C-5FB8-0710-7E59724F2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E2B50-C945-4A06-0013-FAD9E3AF9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7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4BBC90-0CD9-3657-9A90-50DA844C1CE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3DCBA-C803-E1E5-B8F9-373D0286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0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460A1D-A74F-F717-B727-824419D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636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N/S AAA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Miller</dc:creator>
  <cp:lastModifiedBy>Hayley Miller</cp:lastModifiedBy>
  <cp:revision>2</cp:revision>
  <dcterms:created xsi:type="dcterms:W3CDTF">2024-02-01T22:50:45Z</dcterms:created>
  <dcterms:modified xsi:type="dcterms:W3CDTF">2025-03-27T16:31:47Z</dcterms:modified>
</cp:coreProperties>
</file>